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2"/>
    <p:restoredTop sz="94586"/>
  </p:normalViewPr>
  <p:slideViewPr>
    <p:cSldViewPr snapToGrid="0" snapToObjects="1">
      <p:cViewPr varScale="1">
        <p:scale>
          <a:sx n="208" d="100"/>
          <a:sy n="208" d="100"/>
        </p:scale>
        <p:origin x="200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f18f91d1fd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f18f91d1fd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f97b31a6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f97b31a66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f97b31a66c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f97b31a66c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f97b31a66c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f97b31a66c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f97b31a66c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f97b31a66c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f97b31a66c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f97b31a66c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fa18fd7759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fa18fd7759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fa18fd7759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fa18fd7759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fa18fd7759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fa18fd7759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fa18fd7759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fa18fd7759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24333a44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024333a44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18f91d1fd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18f91d1fd_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97b31a66c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97b31a66c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f97b31a66c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f97b31a66c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f673d2af9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f673d2af96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f18f91d1f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f18f91d1f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f97b31a66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f97b31a66c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26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1966788"/>
            <a:ext cx="9144000" cy="518100"/>
          </a:xfrm>
          <a:prstGeom prst="rect">
            <a:avLst/>
          </a:prstGeom>
          <a:solidFill>
            <a:srgbClr val="0021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5900" y="2561113"/>
            <a:ext cx="90981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2000">
                <a:solidFill>
                  <a:schemeClr val="lt1"/>
                </a:solidFill>
              </a:rPr>
              <a:t>COLLEGE OR DEPARTMENT NAME</a:t>
            </a:r>
            <a:endParaRPr sz="2000">
              <a:solidFill>
                <a:schemeClr val="lt1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7400" y="2072150"/>
            <a:ext cx="5769199" cy="30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47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473700" y="1147300"/>
            <a:ext cx="3656700" cy="7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</a:rPr>
              <a:t>Presentation Title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2"/>
          </p:nvPr>
        </p:nvSpPr>
        <p:spPr>
          <a:xfrm>
            <a:off x="5036650" y="724200"/>
            <a:ext cx="3656700" cy="369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Nulla posuere sollicitudin aliquam ultrices sagittis orci a scelerisque purus semper eget duis at tellus at urna condimentum mattis pellentesque id nibh tortor id aliquet lectus proin nibh nisl condimentum id venenatis a condimentum vitae sapien.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122" name="Google Shape;122;p22"/>
          <p:cNvCxnSpPr/>
          <p:nvPr/>
        </p:nvCxnSpPr>
        <p:spPr>
          <a:xfrm>
            <a:off x="458925" y="1866300"/>
            <a:ext cx="36483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" name="Google Shape;123;p22"/>
          <p:cNvSpPr txBox="1">
            <a:spLocks noGrp="1"/>
          </p:cNvSpPr>
          <p:nvPr>
            <p:ph type="subTitle" idx="1"/>
          </p:nvPr>
        </p:nvSpPr>
        <p:spPr>
          <a:xfrm>
            <a:off x="473700" y="2030100"/>
            <a:ext cx="3656700" cy="17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Integer eget aliquet nibh praesent tristique magna sit amet purus gravida mi ipsum faucibus vitae.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124" name="Google Shape;124;p22"/>
          <p:cNvPicPr preferRelativeResize="0"/>
          <p:nvPr/>
        </p:nvPicPr>
        <p:blipFill>
          <a:blip r:embed="rId3">
            <a:alphaModFix amt="63000"/>
          </a:blip>
          <a:stretch>
            <a:fillRect/>
          </a:stretch>
        </p:blipFill>
        <p:spPr>
          <a:xfrm>
            <a:off x="583400" y="4660900"/>
            <a:ext cx="2605700" cy="13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8500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title"/>
          </p:nvPr>
        </p:nvSpPr>
        <p:spPr>
          <a:xfrm>
            <a:off x="457200" y="882625"/>
            <a:ext cx="8210700" cy="7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Presentation Title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0" name="Google Shape;130;p23"/>
          <p:cNvSpPr txBox="1">
            <a:spLocks noGrp="1"/>
          </p:cNvSpPr>
          <p:nvPr>
            <p:ph type="body" idx="1"/>
          </p:nvPr>
        </p:nvSpPr>
        <p:spPr>
          <a:xfrm>
            <a:off x="457200" y="1822650"/>
            <a:ext cx="8262300" cy="22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lt1"/>
                </a:solidFill>
              </a:rPr>
              <a:t>Nulla posuere sollicitudin aliquam ultrices sagittis orci a scelerisque purus semper eget duis at tellus at urna condimentum mattis pellentesque id nibh tortor id aliquet lectus proin nibh nisl condimentum id venenatis a condimentum vitae sapien.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131" name="Google Shape;131;p23"/>
          <p:cNvCxnSpPr/>
          <p:nvPr/>
        </p:nvCxnSpPr>
        <p:spPr>
          <a:xfrm>
            <a:off x="583400" y="1607725"/>
            <a:ext cx="8084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32" name="Google Shape;132;p23"/>
          <p:cNvPicPr preferRelativeResize="0"/>
          <p:nvPr/>
        </p:nvPicPr>
        <p:blipFill>
          <a:blip r:embed="rId3">
            <a:alphaModFix amt="63000"/>
          </a:blip>
          <a:stretch>
            <a:fillRect/>
          </a:stretch>
        </p:blipFill>
        <p:spPr>
          <a:xfrm>
            <a:off x="583400" y="4660900"/>
            <a:ext cx="2605700" cy="13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8500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>
            <a:spLocks noGrp="1"/>
          </p:cNvSpPr>
          <p:nvPr>
            <p:ph type="title"/>
          </p:nvPr>
        </p:nvSpPr>
        <p:spPr>
          <a:xfrm>
            <a:off x="457200" y="958825"/>
            <a:ext cx="8210700" cy="7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Presentation Title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8" name="Google Shape;138;p24"/>
          <p:cNvSpPr txBox="1">
            <a:spLocks noGrp="1"/>
          </p:cNvSpPr>
          <p:nvPr>
            <p:ph type="body" idx="1"/>
          </p:nvPr>
        </p:nvSpPr>
        <p:spPr>
          <a:xfrm>
            <a:off x="457200" y="1898850"/>
            <a:ext cx="8262300" cy="26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lt1"/>
                </a:solidFill>
              </a:rPr>
              <a:t>Nulla posuere sollicitudin aliquam ultrices sagittis orci a scelerisque purus semper eget duis at tellus at urna condimentum mattis pellentesque id nibh tortor id aliquet lectus proin nibh nisl condimentum id venenatis a 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condimentum vitae sapien.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139" name="Google Shape;139;p24"/>
          <p:cNvCxnSpPr/>
          <p:nvPr/>
        </p:nvCxnSpPr>
        <p:spPr>
          <a:xfrm>
            <a:off x="583400" y="1683925"/>
            <a:ext cx="8084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0" name="Google Shape;140;p24"/>
          <p:cNvPicPr preferRelativeResize="0"/>
          <p:nvPr/>
        </p:nvPicPr>
        <p:blipFill>
          <a:blip r:embed="rId3">
            <a:alphaModFix amt="63000"/>
          </a:blip>
          <a:stretch>
            <a:fillRect/>
          </a:stretch>
        </p:blipFill>
        <p:spPr>
          <a:xfrm>
            <a:off x="583400" y="4660900"/>
            <a:ext cx="2605700" cy="13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8500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>
            <a:spLocks noGrp="1"/>
          </p:cNvSpPr>
          <p:nvPr>
            <p:ph type="body" idx="1"/>
          </p:nvPr>
        </p:nvSpPr>
        <p:spPr>
          <a:xfrm>
            <a:off x="457200" y="1685200"/>
            <a:ext cx="3854400" cy="26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Nulla posuere sollicitudin aliquam ultrices sagittis orci a scelerisque purus semper eget duis at tellus at urna condimentum mattis pellentesque id nibh tortor id aliquet lectus proin nibh nisl condimentum id venenatis a condimentum vitae sapien.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46" name="Google Shape;146;p25"/>
          <p:cNvSpPr txBox="1">
            <a:spLocks noGrp="1"/>
          </p:cNvSpPr>
          <p:nvPr>
            <p:ph type="body" idx="2"/>
          </p:nvPr>
        </p:nvSpPr>
        <p:spPr>
          <a:xfrm>
            <a:off x="4832400" y="1685200"/>
            <a:ext cx="3854400" cy="26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Nulla posuere sollicitudin 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Aliquam ultrices sagittis orci a scelerisque 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Purus semper eget duis at tellus 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Urna condimentum mattis pellentesque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47" name="Google Shape;147;p25"/>
          <p:cNvSpPr txBox="1">
            <a:spLocks noGrp="1"/>
          </p:cNvSpPr>
          <p:nvPr>
            <p:ph type="title"/>
          </p:nvPr>
        </p:nvSpPr>
        <p:spPr>
          <a:xfrm>
            <a:off x="457200" y="730225"/>
            <a:ext cx="8210700" cy="7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Presentation Title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148" name="Google Shape;148;p25"/>
          <p:cNvCxnSpPr/>
          <p:nvPr/>
        </p:nvCxnSpPr>
        <p:spPr>
          <a:xfrm>
            <a:off x="583400" y="1455325"/>
            <a:ext cx="8084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9" name="Google Shape;149;p25"/>
          <p:cNvPicPr preferRelativeResize="0"/>
          <p:nvPr/>
        </p:nvPicPr>
        <p:blipFill>
          <a:blip r:embed="rId3">
            <a:alphaModFix amt="63000"/>
          </a:blip>
          <a:stretch>
            <a:fillRect/>
          </a:stretch>
        </p:blipFill>
        <p:spPr>
          <a:xfrm>
            <a:off x="583400" y="4660900"/>
            <a:ext cx="2605700" cy="13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8500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>
            <a:spLocks noGrp="1"/>
          </p:cNvSpPr>
          <p:nvPr>
            <p:ph type="title"/>
          </p:nvPr>
        </p:nvSpPr>
        <p:spPr>
          <a:xfrm>
            <a:off x="473700" y="1147300"/>
            <a:ext cx="3656700" cy="7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</a:rPr>
              <a:t>Presentation Title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155" name="Google Shape;155;p26"/>
          <p:cNvSpPr txBox="1">
            <a:spLocks noGrp="1"/>
          </p:cNvSpPr>
          <p:nvPr>
            <p:ph type="body" idx="2"/>
          </p:nvPr>
        </p:nvSpPr>
        <p:spPr>
          <a:xfrm>
            <a:off x="5036650" y="724200"/>
            <a:ext cx="3656700" cy="369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Nulla posuere sollicitudin aliquam ultrices sagittis orci a scelerisque purus semper eget duis at tellus at urna condimentum mattis pellentesque id nibh tortor id aliquet lectus proin nibh nisl condimentum id venenatis a condimentum vitae sapien.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156" name="Google Shape;156;p26"/>
          <p:cNvCxnSpPr/>
          <p:nvPr/>
        </p:nvCxnSpPr>
        <p:spPr>
          <a:xfrm>
            <a:off x="458925" y="1866300"/>
            <a:ext cx="36483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7" name="Google Shape;157;p26"/>
          <p:cNvSpPr txBox="1">
            <a:spLocks noGrp="1"/>
          </p:cNvSpPr>
          <p:nvPr>
            <p:ph type="subTitle" idx="1"/>
          </p:nvPr>
        </p:nvSpPr>
        <p:spPr>
          <a:xfrm>
            <a:off x="473700" y="2030100"/>
            <a:ext cx="3656700" cy="17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Integer eget aliquet nibh praesent tristique magna sit amet purus gravida mi ipsum faucibus vitae.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158" name="Google Shape;158;p26"/>
          <p:cNvPicPr preferRelativeResize="0"/>
          <p:nvPr/>
        </p:nvPicPr>
        <p:blipFill>
          <a:blip r:embed="rId3">
            <a:alphaModFix amt="63000"/>
          </a:blip>
          <a:stretch>
            <a:fillRect/>
          </a:stretch>
        </p:blipFill>
        <p:spPr>
          <a:xfrm>
            <a:off x="583400" y="4660900"/>
            <a:ext cx="2605700" cy="13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47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 txBox="1">
            <a:spLocks noGrp="1"/>
          </p:cNvSpPr>
          <p:nvPr>
            <p:ph type="title"/>
          </p:nvPr>
        </p:nvSpPr>
        <p:spPr>
          <a:xfrm>
            <a:off x="457200" y="1111225"/>
            <a:ext cx="8210700" cy="7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Presentation Title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4" name="Google Shape;164;p27"/>
          <p:cNvSpPr txBox="1">
            <a:spLocks noGrp="1"/>
          </p:cNvSpPr>
          <p:nvPr>
            <p:ph type="body" idx="1"/>
          </p:nvPr>
        </p:nvSpPr>
        <p:spPr>
          <a:xfrm>
            <a:off x="457200" y="2051250"/>
            <a:ext cx="8262300" cy="22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lt1"/>
                </a:solidFill>
              </a:rPr>
              <a:t>Nulla posuere sollicitudin aliquam ultrices sagittis orci a scelerisque purus semper eget duis at tellus at urna condimentum mattis pellentesque id nibh tortor id aliquet lectus proin nibh nisl condimentum id venenatis a condimentum vitae sapien.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165" name="Google Shape;165;p27"/>
          <p:cNvCxnSpPr/>
          <p:nvPr/>
        </p:nvCxnSpPr>
        <p:spPr>
          <a:xfrm>
            <a:off x="583400" y="1836325"/>
            <a:ext cx="8084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6" name="Google Shape;166;p27"/>
          <p:cNvPicPr preferRelativeResize="0"/>
          <p:nvPr/>
        </p:nvPicPr>
        <p:blipFill rotWithShape="1">
          <a:blip r:embed="rId3">
            <a:alphaModFix/>
          </a:blip>
          <a:srcRect l="7842" r="7833"/>
          <a:stretch/>
        </p:blipFill>
        <p:spPr>
          <a:xfrm>
            <a:off x="4943749" y="368625"/>
            <a:ext cx="1768248" cy="1178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7"/>
          <p:cNvPicPr preferRelativeResize="0"/>
          <p:nvPr/>
        </p:nvPicPr>
        <p:blipFill rotWithShape="1">
          <a:blip r:embed="rId4">
            <a:alphaModFix/>
          </a:blip>
          <a:srcRect l="69" r="69"/>
          <a:stretch/>
        </p:blipFill>
        <p:spPr>
          <a:xfrm>
            <a:off x="6871299" y="368625"/>
            <a:ext cx="1768248" cy="117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7"/>
          <p:cNvPicPr preferRelativeResize="0"/>
          <p:nvPr/>
        </p:nvPicPr>
        <p:blipFill>
          <a:blip r:embed="rId5">
            <a:alphaModFix amt="63000"/>
          </a:blip>
          <a:stretch>
            <a:fillRect/>
          </a:stretch>
        </p:blipFill>
        <p:spPr>
          <a:xfrm>
            <a:off x="583400" y="4660900"/>
            <a:ext cx="2605700" cy="13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47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>
            <a:spLocks noGrp="1"/>
          </p:cNvSpPr>
          <p:nvPr>
            <p:ph type="title"/>
          </p:nvPr>
        </p:nvSpPr>
        <p:spPr>
          <a:xfrm>
            <a:off x="457200" y="461550"/>
            <a:ext cx="8210700" cy="7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Presentation Title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4" name="Google Shape;174;p28"/>
          <p:cNvSpPr txBox="1">
            <a:spLocks noGrp="1"/>
          </p:cNvSpPr>
          <p:nvPr>
            <p:ph type="body" idx="1"/>
          </p:nvPr>
        </p:nvSpPr>
        <p:spPr>
          <a:xfrm>
            <a:off x="457200" y="1401575"/>
            <a:ext cx="5293800" cy="26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lt1"/>
                </a:solidFill>
              </a:rPr>
              <a:t>Nulla posuere sollicitudin aliquam ultrices sagittis orci a scelerisque purus semper eget duis at tellus at urna condimentum mattis pellentesque id nibh tortor id aliquet lectus proin nibh nisl condimentum id venenatis a condimentum vitae sapien.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175" name="Google Shape;175;p28"/>
          <p:cNvCxnSpPr/>
          <p:nvPr/>
        </p:nvCxnSpPr>
        <p:spPr>
          <a:xfrm>
            <a:off x="583400" y="1186650"/>
            <a:ext cx="51249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76" name="Google Shape;176;p28"/>
          <p:cNvPicPr preferRelativeResize="0"/>
          <p:nvPr/>
        </p:nvPicPr>
        <p:blipFill rotWithShape="1">
          <a:blip r:embed="rId3">
            <a:alphaModFix/>
          </a:blip>
          <a:srcRect l="7842" r="7833"/>
          <a:stretch/>
        </p:blipFill>
        <p:spPr>
          <a:xfrm>
            <a:off x="6168501" y="2669056"/>
            <a:ext cx="2547251" cy="1697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8"/>
          <p:cNvPicPr preferRelativeResize="0"/>
          <p:nvPr/>
        </p:nvPicPr>
        <p:blipFill rotWithShape="1">
          <a:blip r:embed="rId4">
            <a:alphaModFix/>
          </a:blip>
          <a:srcRect l="69" r="69"/>
          <a:stretch/>
        </p:blipFill>
        <p:spPr>
          <a:xfrm>
            <a:off x="6168501" y="626975"/>
            <a:ext cx="2547251" cy="1697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8"/>
          <p:cNvPicPr preferRelativeResize="0"/>
          <p:nvPr/>
        </p:nvPicPr>
        <p:blipFill>
          <a:blip r:embed="rId5">
            <a:alphaModFix amt="63000"/>
          </a:blip>
          <a:stretch>
            <a:fillRect/>
          </a:stretch>
        </p:blipFill>
        <p:spPr>
          <a:xfrm>
            <a:off x="583400" y="4660900"/>
            <a:ext cx="2605700" cy="13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47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 txBox="1">
            <a:spLocks noGrp="1"/>
          </p:cNvSpPr>
          <p:nvPr>
            <p:ph type="title"/>
          </p:nvPr>
        </p:nvSpPr>
        <p:spPr>
          <a:xfrm>
            <a:off x="457200" y="806425"/>
            <a:ext cx="8210700" cy="7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Presentation Title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4" name="Google Shape;184;p29"/>
          <p:cNvSpPr txBox="1">
            <a:spLocks noGrp="1"/>
          </p:cNvSpPr>
          <p:nvPr>
            <p:ph type="body" idx="1"/>
          </p:nvPr>
        </p:nvSpPr>
        <p:spPr>
          <a:xfrm>
            <a:off x="681600" y="1746450"/>
            <a:ext cx="7806600" cy="18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lt1"/>
                </a:solidFill>
              </a:rPr>
              <a:t>Nulla posuere sollicitudin aliquam ultrices sagittis orci a scelerisque purus semper eget duis at tellus at urna condimentum mattis pellentesque id nibh tortor id aliquet lectus proin nibh nisl condimentum id venenatis a condimentum vitae sapien.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185" name="Google Shape;185;p29"/>
          <p:cNvCxnSpPr/>
          <p:nvPr/>
        </p:nvCxnSpPr>
        <p:spPr>
          <a:xfrm>
            <a:off x="681625" y="1538800"/>
            <a:ext cx="7774200" cy="63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86" name="Google Shape;186;p29"/>
          <p:cNvPicPr preferRelativeResize="0"/>
          <p:nvPr/>
        </p:nvPicPr>
        <p:blipFill rotWithShape="1">
          <a:blip r:embed="rId3">
            <a:alphaModFix/>
          </a:blip>
          <a:srcRect l="7842" r="7833"/>
          <a:stretch/>
        </p:blipFill>
        <p:spPr>
          <a:xfrm>
            <a:off x="783000" y="3393675"/>
            <a:ext cx="1460833" cy="973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28253" y="3393675"/>
            <a:ext cx="1460833" cy="973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60937" y="3393675"/>
            <a:ext cx="1460833" cy="973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9"/>
          <p:cNvPicPr preferRelativeResize="0"/>
          <p:nvPr/>
        </p:nvPicPr>
        <p:blipFill rotWithShape="1">
          <a:blip r:embed="rId6">
            <a:alphaModFix/>
          </a:blip>
          <a:srcRect l="69" r="79"/>
          <a:stretch/>
        </p:blipFill>
        <p:spPr>
          <a:xfrm>
            <a:off x="6893615" y="3393675"/>
            <a:ext cx="1460833" cy="973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9"/>
          <p:cNvPicPr preferRelativeResize="0"/>
          <p:nvPr/>
        </p:nvPicPr>
        <p:blipFill>
          <a:blip r:embed="rId7">
            <a:alphaModFix amt="63000"/>
          </a:blip>
          <a:stretch>
            <a:fillRect/>
          </a:stretch>
        </p:blipFill>
        <p:spPr>
          <a:xfrm>
            <a:off x="583400" y="4660900"/>
            <a:ext cx="2605700" cy="13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47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0"/>
          <p:cNvSpPr txBox="1">
            <a:spLocks noGrp="1"/>
          </p:cNvSpPr>
          <p:nvPr>
            <p:ph type="title"/>
          </p:nvPr>
        </p:nvSpPr>
        <p:spPr>
          <a:xfrm>
            <a:off x="473700" y="842500"/>
            <a:ext cx="3656700" cy="7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</a:rPr>
              <a:t>Presentation Title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196" name="Google Shape;196;p30"/>
          <p:cNvSpPr txBox="1">
            <a:spLocks noGrp="1"/>
          </p:cNvSpPr>
          <p:nvPr>
            <p:ph type="body" idx="2"/>
          </p:nvPr>
        </p:nvSpPr>
        <p:spPr>
          <a:xfrm>
            <a:off x="5036650" y="876600"/>
            <a:ext cx="3656700" cy="369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Nulla posuere sollicitudin aliquam ultrices sagittis orci a scelerisque purus semper eget duis at tellus at urna condimentum mattis pellentesque id nibh tortor id aliquet lectus proin nibh nisl condimentum id venenatis a condimentum vitae sapien.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197" name="Google Shape;197;p30"/>
          <p:cNvCxnSpPr/>
          <p:nvPr/>
        </p:nvCxnSpPr>
        <p:spPr>
          <a:xfrm>
            <a:off x="458925" y="1561500"/>
            <a:ext cx="36483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8" name="Google Shape;198;p30"/>
          <p:cNvSpPr txBox="1">
            <a:spLocks noGrp="1"/>
          </p:cNvSpPr>
          <p:nvPr>
            <p:ph type="subTitle" idx="1"/>
          </p:nvPr>
        </p:nvSpPr>
        <p:spPr>
          <a:xfrm>
            <a:off x="473700" y="1725300"/>
            <a:ext cx="3656700" cy="17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Integer eget aliquet nibh praesent tristique magna sit amet purus gravida mi ipsum faucibus vitae.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199" name="Google Shape;199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1381" y="3290756"/>
            <a:ext cx="1672294" cy="1114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5375" y="3290756"/>
            <a:ext cx="1672294" cy="1114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0"/>
          <p:cNvPicPr preferRelativeResize="0"/>
          <p:nvPr/>
        </p:nvPicPr>
        <p:blipFill>
          <a:blip r:embed="rId5">
            <a:alphaModFix amt="63000"/>
          </a:blip>
          <a:stretch>
            <a:fillRect/>
          </a:stretch>
        </p:blipFill>
        <p:spPr>
          <a:xfrm>
            <a:off x="583400" y="4660900"/>
            <a:ext cx="2605700" cy="13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0" y="1136592"/>
            <a:ext cx="9144000" cy="518100"/>
          </a:xfrm>
          <a:prstGeom prst="rect">
            <a:avLst/>
          </a:prstGeom>
          <a:solidFill>
            <a:srgbClr val="0021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1"/>
          </p:nvPr>
        </p:nvSpPr>
        <p:spPr>
          <a:xfrm>
            <a:off x="45900" y="1730917"/>
            <a:ext cx="90981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2000" dirty="0">
                <a:solidFill>
                  <a:schemeClr val="lt1"/>
                </a:solidFill>
              </a:rPr>
              <a:t>COLLEGE OR DEPARTMENT NAME</a:t>
            </a:r>
            <a:endParaRPr sz="2000" dirty="0">
              <a:solidFill>
                <a:schemeClr val="lt1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7400" y="1241954"/>
            <a:ext cx="5769199" cy="30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/>
          <p:nvPr/>
        </p:nvSpPr>
        <p:spPr>
          <a:xfrm>
            <a:off x="0" y="3526925"/>
            <a:ext cx="9144000" cy="516600"/>
          </a:xfrm>
          <a:prstGeom prst="rect">
            <a:avLst/>
          </a:prstGeom>
          <a:solidFill>
            <a:srgbClr val="0021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0" y="4102900"/>
            <a:ext cx="9144000" cy="46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2000">
                <a:solidFill>
                  <a:schemeClr val="lt1"/>
                </a:solidFill>
              </a:rPr>
              <a:t>COLLEGE OR DEPARTMENT NAME</a:t>
            </a:r>
            <a:endParaRPr sz="2000">
              <a:solidFill>
                <a:schemeClr val="lt1"/>
              </a:solidFill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7400" y="3631550"/>
            <a:ext cx="5769199" cy="30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/>
          <p:nvPr/>
        </p:nvSpPr>
        <p:spPr>
          <a:xfrm>
            <a:off x="0" y="3705225"/>
            <a:ext cx="9144000" cy="516600"/>
          </a:xfrm>
          <a:prstGeom prst="rect">
            <a:avLst/>
          </a:prstGeom>
          <a:solidFill>
            <a:srgbClr val="0021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0" y="4281200"/>
            <a:ext cx="9144000" cy="46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2000">
                <a:solidFill>
                  <a:schemeClr val="lt1"/>
                </a:solidFill>
              </a:rPr>
              <a:t>COLLEGE OR DEPARTMENT NAME</a:t>
            </a:r>
            <a:endParaRPr sz="2000">
              <a:solidFill>
                <a:schemeClr val="lt1"/>
              </a:solidFill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7400" y="3809850"/>
            <a:ext cx="5769199" cy="30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/>
          <p:nvPr/>
        </p:nvSpPr>
        <p:spPr>
          <a:xfrm>
            <a:off x="0" y="1139375"/>
            <a:ext cx="9144000" cy="516600"/>
          </a:xfrm>
          <a:prstGeom prst="rect">
            <a:avLst/>
          </a:prstGeom>
          <a:solidFill>
            <a:srgbClr val="0021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ubTitle" idx="1"/>
          </p:nvPr>
        </p:nvSpPr>
        <p:spPr>
          <a:xfrm>
            <a:off x="0" y="1715350"/>
            <a:ext cx="9144000" cy="46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2000">
                <a:solidFill>
                  <a:schemeClr val="lt1"/>
                </a:solidFill>
              </a:rPr>
              <a:t>COLLEGE OR DEPARTMENT NAME</a:t>
            </a:r>
            <a:endParaRPr sz="2000">
              <a:solidFill>
                <a:schemeClr val="lt1"/>
              </a:solidFill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7400" y="1244000"/>
            <a:ext cx="5769199" cy="30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/>
          <p:nvPr/>
        </p:nvSpPr>
        <p:spPr>
          <a:xfrm>
            <a:off x="0" y="1447675"/>
            <a:ext cx="9144000" cy="518100"/>
          </a:xfrm>
          <a:prstGeom prst="rect">
            <a:avLst/>
          </a:prstGeom>
          <a:solidFill>
            <a:srgbClr val="0021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subTitle" idx="1"/>
          </p:nvPr>
        </p:nvSpPr>
        <p:spPr>
          <a:xfrm>
            <a:off x="122100" y="2042000"/>
            <a:ext cx="86391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2000">
                <a:solidFill>
                  <a:schemeClr val="lt1"/>
                </a:solidFill>
              </a:rPr>
              <a:t>COLLEGE OR DEPARTMENT NAME</a:t>
            </a:r>
            <a:endParaRPr sz="2000">
              <a:solidFill>
                <a:schemeClr val="lt1"/>
              </a:solidFill>
            </a:endParaRPr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15801" y="1553038"/>
            <a:ext cx="5769199" cy="30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/>
          <p:nvPr/>
        </p:nvSpPr>
        <p:spPr>
          <a:xfrm>
            <a:off x="0" y="2580163"/>
            <a:ext cx="9144000" cy="518100"/>
          </a:xfrm>
          <a:prstGeom prst="rect">
            <a:avLst/>
          </a:prstGeom>
          <a:solidFill>
            <a:srgbClr val="0021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subTitle" idx="1"/>
          </p:nvPr>
        </p:nvSpPr>
        <p:spPr>
          <a:xfrm>
            <a:off x="45900" y="3174488"/>
            <a:ext cx="90981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2000">
                <a:solidFill>
                  <a:schemeClr val="lt1"/>
                </a:solidFill>
              </a:rPr>
              <a:t>COLLEGE OR DEPARTMENT NAME</a:t>
            </a:r>
            <a:endParaRPr sz="2000">
              <a:solidFill>
                <a:schemeClr val="lt1"/>
              </a:solidFill>
            </a:endParaRPr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7400" y="2685525"/>
            <a:ext cx="5769199" cy="30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47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457200" y="882625"/>
            <a:ext cx="8210700" cy="7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Presentation Title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457200" y="1822650"/>
            <a:ext cx="8262300" cy="22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lt1"/>
                </a:solidFill>
              </a:rPr>
              <a:t>Nulla posuere sollicitudin aliquam ultrices sagittis orci a scelerisque purus semper eget duis at tellus at urna condimentum mattis pellentesque id nibh tortor id aliquet lectus proin nibh nisl condimentum id venenatis a condimentum vitae sapien.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105" name="Google Shape;105;p20"/>
          <p:cNvCxnSpPr/>
          <p:nvPr/>
        </p:nvCxnSpPr>
        <p:spPr>
          <a:xfrm>
            <a:off x="583400" y="1607725"/>
            <a:ext cx="8084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6" name="Google Shape;106;p20"/>
          <p:cNvPicPr preferRelativeResize="0"/>
          <p:nvPr/>
        </p:nvPicPr>
        <p:blipFill>
          <a:blip r:embed="rId3">
            <a:alphaModFix amt="63000"/>
          </a:blip>
          <a:stretch>
            <a:fillRect/>
          </a:stretch>
        </p:blipFill>
        <p:spPr>
          <a:xfrm>
            <a:off x="583400" y="4660900"/>
            <a:ext cx="2605700" cy="13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47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body" idx="1"/>
          </p:nvPr>
        </p:nvSpPr>
        <p:spPr>
          <a:xfrm>
            <a:off x="457200" y="1685200"/>
            <a:ext cx="3854400" cy="26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Nulla posuere sollicitudin aliquam ultrices sagittis orci a scelerisque purus semper eget duis at tellus at urna condimentum mattis pellentesque id nibh tortor id aliquet lectus proin nibh nisl condimentum id venenatis a condimentum vitae sapien.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2"/>
          </p:nvPr>
        </p:nvSpPr>
        <p:spPr>
          <a:xfrm>
            <a:off x="4832400" y="1685200"/>
            <a:ext cx="3854400" cy="26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Nulla posuere sollicitudin 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Aliquam ultrices sagittis orci a scelerisque 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Purus semper eget duis at tellus 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Urna condimentum mattis pellentesque</a:t>
            </a:r>
            <a:endParaRPr sz="1800"/>
          </a:p>
        </p:txBody>
      </p:sp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457200" y="730225"/>
            <a:ext cx="8210700" cy="7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Presentation Title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114" name="Google Shape;114;p21"/>
          <p:cNvCxnSpPr/>
          <p:nvPr/>
        </p:nvCxnSpPr>
        <p:spPr>
          <a:xfrm>
            <a:off x="583400" y="1455325"/>
            <a:ext cx="8084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5" name="Google Shape;115;p21"/>
          <p:cNvPicPr preferRelativeResize="0"/>
          <p:nvPr/>
        </p:nvPicPr>
        <p:blipFill>
          <a:blip r:embed="rId3">
            <a:alphaModFix amt="63000"/>
          </a:blip>
          <a:stretch>
            <a:fillRect/>
          </a:stretch>
        </p:blipFill>
        <p:spPr>
          <a:xfrm>
            <a:off x="583400" y="4660900"/>
            <a:ext cx="2605700" cy="13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544</Words>
  <Application>Microsoft Macintosh PowerPoint</Application>
  <PresentationFormat>On-screen Show (16:9)</PresentationFormat>
  <Paragraphs>40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Presentation Title</vt:lpstr>
      <vt:lpstr>Presentation Title</vt:lpstr>
      <vt:lpstr>Presentation Title</vt:lpstr>
      <vt:lpstr>Presentation Title</vt:lpstr>
      <vt:lpstr>Presentation Title</vt:lpstr>
      <vt:lpstr>Presentation Title</vt:lpstr>
      <vt:lpstr>Presentation Title</vt:lpstr>
      <vt:lpstr>Presentation Title</vt:lpstr>
      <vt:lpstr>Presentation Title</vt:lpstr>
      <vt:lpstr>Presentation Title</vt:lpstr>
      <vt:lpstr>Presentation Title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Johnson Ma</cp:lastModifiedBy>
  <cp:revision>3</cp:revision>
  <dcterms:modified xsi:type="dcterms:W3CDTF">2024-03-08T16:53:38Z</dcterms:modified>
</cp:coreProperties>
</file>